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 TEMMUZ 2023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58330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23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2023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(2023 YILI 2. DÖNEMİ)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(2023 YILI 2. DÖNEM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70092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10277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2023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751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Ülkü PAŞAOSMANOĞLU</cp:lastModifiedBy>
  <cp:revision>234</cp:revision>
  <cp:lastPrinted>2017-09-05T10:25:42Z</cp:lastPrinted>
  <dcterms:created xsi:type="dcterms:W3CDTF">2013-12-10T10:55:21Z</dcterms:created>
  <dcterms:modified xsi:type="dcterms:W3CDTF">2023-06-01T11:51:16Z</dcterms:modified>
</cp:coreProperties>
</file>