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0" autoAdjust="0"/>
  </p:normalViewPr>
  <p:slideViewPr>
    <p:cSldViewPr>
      <p:cViewPr varScale="1">
        <p:scale>
          <a:sx n="66" d="100"/>
          <a:sy n="66" d="100"/>
        </p:scale>
        <p:origin x="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2.12.2024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OCAK 2024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23555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24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2024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(2025 YILI 1. TOPLANTISI)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(2025 YILI 1. TOPLANTISI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831"/>
              </p:ext>
            </p:extLst>
          </p:nvPr>
        </p:nvGraphicFramePr>
        <p:xfrm>
          <a:off x="107500" y="980728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01947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2024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751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244</cp:revision>
  <cp:lastPrinted>2017-09-05T10:25:42Z</cp:lastPrinted>
  <dcterms:created xsi:type="dcterms:W3CDTF">2013-12-10T10:55:21Z</dcterms:created>
  <dcterms:modified xsi:type="dcterms:W3CDTF">2024-12-02T08:38:47Z</dcterms:modified>
</cp:coreProperties>
</file>